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F615C-3998-41F3-8105-095AB0954133}" type="datetimeFigureOut">
              <a:rPr lang="es-MX" smtClean="0"/>
              <a:t>11/11/2014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71A40E-2852-45B3-8CAD-0FE74D62F15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F615C-3998-41F3-8105-095AB0954133}" type="datetimeFigureOut">
              <a:rPr lang="es-MX" smtClean="0"/>
              <a:t>11/11/2014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71A40E-2852-45B3-8CAD-0FE74D62F15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F615C-3998-41F3-8105-095AB0954133}" type="datetimeFigureOut">
              <a:rPr lang="es-MX" smtClean="0"/>
              <a:t>11/11/2014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71A40E-2852-45B3-8CAD-0FE74D62F15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F615C-3998-41F3-8105-095AB0954133}" type="datetimeFigureOut">
              <a:rPr lang="es-MX" smtClean="0"/>
              <a:t>11/11/2014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71A40E-2852-45B3-8CAD-0FE74D62F15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F615C-3998-41F3-8105-095AB0954133}" type="datetimeFigureOut">
              <a:rPr lang="es-MX" smtClean="0"/>
              <a:t>11/11/2014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71A40E-2852-45B3-8CAD-0FE74D62F15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F615C-3998-41F3-8105-095AB0954133}" type="datetimeFigureOut">
              <a:rPr lang="es-MX" smtClean="0"/>
              <a:t>11/11/2014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71A40E-2852-45B3-8CAD-0FE74D62F15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F615C-3998-41F3-8105-095AB0954133}" type="datetimeFigureOut">
              <a:rPr lang="es-MX" smtClean="0"/>
              <a:t>11/11/2014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71A40E-2852-45B3-8CAD-0FE74D62F15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F615C-3998-41F3-8105-095AB0954133}" type="datetimeFigureOut">
              <a:rPr lang="es-MX" smtClean="0"/>
              <a:t>11/11/2014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71A40E-2852-45B3-8CAD-0FE74D62F15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F615C-3998-41F3-8105-095AB0954133}" type="datetimeFigureOut">
              <a:rPr lang="es-MX" smtClean="0"/>
              <a:t>11/11/2014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71A40E-2852-45B3-8CAD-0FE74D62F15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F615C-3998-41F3-8105-095AB0954133}" type="datetimeFigureOut">
              <a:rPr lang="es-MX" smtClean="0"/>
              <a:t>11/11/2014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71A40E-2852-45B3-8CAD-0FE74D62F15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F615C-3998-41F3-8105-095AB0954133}" type="datetimeFigureOut">
              <a:rPr lang="es-MX" smtClean="0"/>
              <a:t>11/11/2014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71A40E-2852-45B3-8CAD-0FE74D62F15C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0EF615C-3998-41F3-8105-095AB0954133}" type="datetimeFigureOut">
              <a:rPr lang="es-MX" smtClean="0"/>
              <a:t>11/11/2014</a:t>
            </a:fld>
            <a:endParaRPr lang="es-MX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771A40E-2852-45B3-8CAD-0FE74D62F15C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Agenda setting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552280"/>
          </a:xfrm>
        </p:spPr>
        <p:txBody>
          <a:bodyPr>
            <a:normAutofit/>
          </a:bodyPr>
          <a:lstStyle/>
          <a:p>
            <a:r>
              <a:rPr lang="es-MX" dirty="0" smtClean="0"/>
              <a:t>Se presentará la agenda del periódico REFORMA en línea de acuerdo a su primera plana.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Eneida Monserrat Jiménez Zúñiga</a:t>
            </a:r>
            <a:endParaRPr lang="es-MX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REFORMA</a:t>
            </a:r>
            <a:endParaRPr lang="es-MX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814" b="5499"/>
          <a:stretch>
            <a:fillRect/>
          </a:stretch>
        </p:blipFill>
        <p:spPr bwMode="auto">
          <a:xfrm>
            <a:off x="323528" y="1124744"/>
            <a:ext cx="8615003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>
                <a:ln>
                  <a:solidFill>
                    <a:schemeClr val="accent1"/>
                  </a:solidFill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En la primera parte muestra en grande la sección de deportes y a un costado noticias de índole social (caso Ayotzinapa) y económica.</a:t>
            </a:r>
            <a:endParaRPr lang="es-MX" dirty="0">
              <a:ln>
                <a:solidFill>
                  <a:schemeClr val="accent1"/>
                </a:solidFill>
              </a:ln>
              <a:solidFill>
                <a:schemeClr val="accent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99592" y="2132856"/>
            <a:ext cx="7448657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827584" y="476672"/>
            <a:ext cx="684076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700" dirty="0" smtClean="0">
                <a:ln>
                  <a:solidFill>
                    <a:schemeClr val="accent1"/>
                  </a:solidFill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Continúan las noticias de economía y relaciones publicas del país con respecto a la visita de EPN a china</a:t>
            </a:r>
            <a:r>
              <a:rPr lang="es-MX" sz="2700" dirty="0" smtClean="0"/>
              <a:t>.</a:t>
            </a:r>
            <a:endParaRPr lang="es-MX" sz="27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50131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sz="2700" dirty="0" smtClean="0"/>
              <a:t>En esta parte se muestran noticias sobre lo que sucede en México y otros países, otra más sobre el viaje de EPN</a:t>
            </a:r>
            <a:endParaRPr lang="es-MX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6542" b="7090"/>
          <a:stretch>
            <a:fillRect/>
          </a:stretch>
        </p:blipFill>
        <p:spPr bwMode="auto">
          <a:xfrm>
            <a:off x="1115616" y="476672"/>
            <a:ext cx="7337411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</TotalTime>
  <Words>92</Words>
  <Application>Microsoft Office PowerPoint</Application>
  <PresentationFormat>Presentación en pantalla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Aspecto</vt:lpstr>
      <vt:lpstr>Agenda setting</vt:lpstr>
      <vt:lpstr>REFORMA</vt:lpstr>
      <vt:lpstr>Diapositiva 3</vt:lpstr>
      <vt:lpstr>Diapositiva 4</vt:lpstr>
      <vt:lpstr>En esta parte se muestran noticias sobre lo que sucede en México y otros países, otra más sobre el viaje de EPN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setting</dc:title>
  <dc:creator>J Jesús Jiménez Ojeda</dc:creator>
  <cp:lastModifiedBy>J Jesús Jiménez Ojeda</cp:lastModifiedBy>
  <cp:revision>3</cp:revision>
  <dcterms:created xsi:type="dcterms:W3CDTF">2014-11-11T16:33:35Z</dcterms:created>
  <dcterms:modified xsi:type="dcterms:W3CDTF">2014-11-11T16:54:17Z</dcterms:modified>
</cp:coreProperties>
</file>